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handoutMasterIdLst>
    <p:handoutMasterId r:id="rId6"/>
  </p:handoutMasterIdLst>
  <p:sldIdLst>
    <p:sldId id="256" r:id="rId3"/>
    <p:sldId id="257" r:id="rId4"/>
    <p:sldId id="258" r:id="rId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5" d="100"/>
          <a:sy n="75" d="100"/>
        </p:scale>
        <p:origin x="189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852C4-36EB-476B-9CE1-8517DB167AF0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755BC-17DF-4DC8-A741-923CAD36D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186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29F3BB2B-43EA-42C3-99FF-FF97C73DCD2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2991" y="417838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18" name="Título 1"/>
          <p:cNvSpPr>
            <a:spLocks noGrp="1"/>
          </p:cNvSpPr>
          <p:nvPr>
            <p:ph type="ctrTitle"/>
          </p:nvPr>
        </p:nvSpPr>
        <p:spPr>
          <a:xfrm>
            <a:off x="1082991" y="1554163"/>
            <a:ext cx="74295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35775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89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787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306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090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58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83EA1B57-2127-4ECF-BF11-9D97FFD890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1830"/>
          <a:stretch/>
        </p:blipFill>
        <p:spPr>
          <a:xfrm>
            <a:off x="0" y="0"/>
            <a:ext cx="9906000" cy="605790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06401" y="2476500"/>
            <a:ext cx="6589712" cy="3236753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12" name="Título 13"/>
          <p:cNvSpPr>
            <a:spLocks noGrp="1"/>
          </p:cNvSpPr>
          <p:nvPr>
            <p:ph type="title"/>
          </p:nvPr>
        </p:nvSpPr>
        <p:spPr>
          <a:xfrm>
            <a:off x="211139" y="1391445"/>
            <a:ext cx="6824662" cy="747710"/>
          </a:xfrm>
        </p:spPr>
        <p:txBody>
          <a:bodyPr>
            <a:no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5" name="Retângulo 4"/>
          <p:cNvSpPr/>
          <p:nvPr userDrawn="1"/>
        </p:nvSpPr>
        <p:spPr>
          <a:xfrm>
            <a:off x="0" y="6604000"/>
            <a:ext cx="9906000" cy="25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93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8602DE20-A06F-475D-AD5F-DF93972D8B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11139" y="2463800"/>
            <a:ext cx="7797799" cy="3505200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211138" y="1391445"/>
            <a:ext cx="9085262" cy="747710"/>
          </a:xfrm>
        </p:spPr>
        <p:txBody>
          <a:bodyPr>
            <a:no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185300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82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1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33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57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02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14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6D80F-9F9E-440D-863B-0998E69B30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E63E4-4041-4F2F-BEFB-E440F7323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86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146A8-21F1-48BF-9AE3-6B03F9889056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E27CF-F697-4A37-B953-6BF73BCAD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168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INSIRA O TÍTULO DA APRESENTAÇÃO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19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Insira o texto.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INSIRA O TÍTULO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72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Agradecimento, patrocinadores ou referências bibliográficas.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Último slide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23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6350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21</Words>
  <Application>Microsoft Office PowerPoint</Application>
  <PresentationFormat>Papel A4 (210 x 297 mm)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Britannic Bold</vt:lpstr>
      <vt:lpstr>Calibri</vt:lpstr>
      <vt:lpstr>Calibri Light</vt:lpstr>
      <vt:lpstr>Tema do Office</vt:lpstr>
      <vt:lpstr>Personalizar design</vt:lpstr>
      <vt:lpstr>INSIRA O TÍTULO DA APRESENTAÇÃO</vt:lpstr>
      <vt:lpstr>INSIRA O TÍTULO</vt:lpstr>
      <vt:lpstr>Último slide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</dc:creator>
  <cp:lastModifiedBy>Usuario</cp:lastModifiedBy>
  <cp:revision>15</cp:revision>
  <dcterms:created xsi:type="dcterms:W3CDTF">2020-08-27T15:14:43Z</dcterms:created>
  <dcterms:modified xsi:type="dcterms:W3CDTF">2020-08-28T18:49:58Z</dcterms:modified>
</cp:coreProperties>
</file>